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9" r:id="rId6"/>
    <p:sldId id="264" r:id="rId7"/>
    <p:sldId id="261" r:id="rId8"/>
    <p:sldId id="267" r:id="rId9"/>
    <p:sldId id="262" r:id="rId10"/>
    <p:sldId id="268" r:id="rId11"/>
    <p:sldId id="27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5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4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2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2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0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8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0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8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6F4B-95FC-4B6F-B454-9D73E8106E0F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21EE-9DCD-4443-B548-7455E026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te@aotf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te@aotf.org" TargetMode="External"/><Relationship Id="rId2" Type="http://schemas.openxmlformats.org/officeDocument/2006/relationships/hyperlink" Target="http://www.aotf.org/pithetaepsil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twitter.com/pithetaepsilon" TargetMode="External"/><Relationship Id="rId4" Type="http://schemas.openxmlformats.org/officeDocument/2006/relationships/hyperlink" Target="https://www.linkedin.com/groups/6629872/pro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762" y="370913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Pi Theta Epsilon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Occupational Therapy Honor Society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Omega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Chapter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Meeting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78" y="1030288"/>
            <a:ext cx="4316627" cy="2330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324" y="280086"/>
            <a:ext cx="11557687" cy="6268995"/>
          </a:xfrm>
          <a:prstGeom prst="rect">
            <a:avLst/>
          </a:prstGeom>
          <a:noFill/>
          <a:ln w="161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1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</a:t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PTE National Office at AOTF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do not receive emails from national (like the Scroll &amp; Pen newsletter and reminders for awards applications) send an email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pte@aotf.org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update it!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pte@aotf.org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 a known contact so that it is not marked as spam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8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Communications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 added to the listserv!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Email chapter secretary XXXX to stay updated on chapter activities.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6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meeting: Wednesday, March 3 at 4:30 p.m.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Meeting adjourned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mission of Pi Theta Epsilon is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upport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practice of occupational sciences and the practice of authentic occupational therapy by promoting research and other scholarly activities by its members.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4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2073"/>
          </a:xfrm>
        </p:spPr>
        <p:txBody>
          <a:bodyPr>
            <a:normAutofit fontScale="92500" lnSpcReduction="10000"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Recognize and encourage scholastic excellence of occupational therapy students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Contribute to the advancement of the field of occupational therapy through scholarly activities, such as research development, continuing education, and information exchange between student and alumni members; and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a vehicle for students enrolled in accredited programs in Occupational Therapy to exchange information and to collaborate regarding scholarly activities.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Vice President: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Secretary: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Treasurer: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Advisor: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Members: 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Fundraising Committee: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8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 all who attended the research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anel in collaboration with Omega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 Chapter last month!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Special appreciation to our invited guests: [insert names]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0" b="8596" l="409" r="5220">
                        <a14:backgroundMark x1="9623" y1="12288" x2="96369" y2="8596"/>
                        <a14:backgroundMark x1="11666" y1="13378" x2="13255" y2="88862"/>
                        <a14:backgroundMark x1="13255" y1="89407" x2="90377" y2="88378"/>
                        <a14:backgroundMark x1="90785" y1="88378" x2="90377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14" y="3466420"/>
            <a:ext cx="3614057" cy="2710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757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Events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Journal Club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meeting to organize next semester’s induction ceremony &amp; OT workshop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Report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Old Business: Updates on last month’s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fundraiser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$370 raised for AOTF St. Catherine Challenge!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Business: Upcoming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fundraisers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Chipotle and Panera fundraiser to benefit chapter operations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3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Opportunities from National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07057" cy="48219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August 2017: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abstracts for PTE Poster Session at AOTA/NBCOT Student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Conclave.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Complimentary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course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lifetime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 available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OccupationalTherapy.com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earn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(graduated members only)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Scroll &amp; Pen prepared for release – send in overview of chapter activities and member updates to be featured!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October 1, 2017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Deadline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apply for the Mary J. Bridle Award &amp; PTE President’s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Deadline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chapters to send in resolution forms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3-4, 2017: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AOTA/NBCOT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Conclave in Birmingham,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holds its Annual Business Meeting (ABM)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 at Conclave.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</a:t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PTE National Office at AOTF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alt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www.aotf.org/pithetaepsilon</a:t>
            </a:r>
            <a:r>
              <a:rPr lang="en-US" alt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pte@aotf.org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Phone: (240) 292-1077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Media: 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pithetaepsilon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Instagram: @PiThetaEpsilon1958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YouTube: Pi Theta Epsilon OT Honor Society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www.linkedin.com/groups/6629872/profile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www.twitter.com/pithetaepsilon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51" y="5376107"/>
            <a:ext cx="1976198" cy="10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8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D23AAD763BC49AAB4985B0BCFA631" ma:contentTypeVersion="5" ma:contentTypeDescription="Create a new document." ma:contentTypeScope="" ma:versionID="c1de3f990e7acf2c0681fe982116da3b">
  <xsd:schema xmlns:xsd="http://www.w3.org/2001/XMLSchema" xmlns:xs="http://www.w3.org/2001/XMLSchema" xmlns:p="http://schemas.microsoft.com/office/2006/metadata/properties" xmlns:ns2="2c38d5b7-e126-4145-bcf0-616b19a81639" targetNamespace="http://schemas.microsoft.com/office/2006/metadata/properties" ma:root="true" ma:fieldsID="4acf7c27fc88d8780433bab49529ab1f" ns2:_="">
    <xsd:import namespace="2c38d5b7-e126-4145-bcf0-616b19a816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8d5b7-e126-4145-bcf0-616b19a816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7D1023-AB26-4DBA-BDE9-6D7499A4095F}"/>
</file>

<file path=customXml/itemProps2.xml><?xml version="1.0" encoding="utf-8"?>
<ds:datastoreItem xmlns:ds="http://schemas.openxmlformats.org/officeDocument/2006/customXml" ds:itemID="{B0787F8A-1AD0-4341-8D5D-13EF50FC59CB}"/>
</file>

<file path=customXml/itemProps3.xml><?xml version="1.0" encoding="utf-8"?>
<ds:datastoreItem xmlns:ds="http://schemas.openxmlformats.org/officeDocument/2006/customXml" ds:itemID="{3A24F904-1337-4CD3-B851-CA1E878F4ADB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343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Wingdings 2</vt:lpstr>
      <vt:lpstr>Office Theme</vt:lpstr>
      <vt:lpstr>PowerPoint Presentation</vt:lpstr>
      <vt:lpstr>Mission</vt:lpstr>
      <vt:lpstr>Purposes</vt:lpstr>
      <vt:lpstr>Officers</vt:lpstr>
      <vt:lpstr>Thank you!</vt:lpstr>
      <vt:lpstr>Upcoming Chapter Events</vt:lpstr>
      <vt:lpstr>Fundraising Report</vt:lpstr>
      <vt:lpstr>Upcoming Opportunities from National</vt:lpstr>
      <vt:lpstr>Communications  with the PTE National Office at AOTF</vt:lpstr>
      <vt:lpstr>Communications  with the PTE National Office at AOTF</vt:lpstr>
      <vt:lpstr>Local Communications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Fernandez</dc:creator>
  <cp:lastModifiedBy>Michele Fernandez</cp:lastModifiedBy>
  <cp:revision>8</cp:revision>
  <dcterms:created xsi:type="dcterms:W3CDTF">2016-03-22T15:58:04Z</dcterms:created>
  <dcterms:modified xsi:type="dcterms:W3CDTF">2017-06-15T18:33:42Z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0x010100648D23AAD763BC49AAB4985B0BCFA631</vt:lpwstr>
  </property>
</Properties>
</file>